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74" r:id="rId7"/>
    <p:sldId id="276" r:id="rId8"/>
    <p:sldId id="275" r:id="rId9"/>
    <p:sldId id="270" r:id="rId10"/>
    <p:sldId id="269" r:id="rId11"/>
    <p:sldId id="271" r:id="rId12"/>
    <p:sldId id="273" r:id="rId13"/>
    <p:sldId id="261" r:id="rId14"/>
    <p:sldId id="262" r:id="rId15"/>
    <p:sldId id="272" r:id="rId16"/>
  </p:sldIdLst>
  <p:sldSz cx="14630400" cy="8229600"/>
  <p:notesSz cx="8229600" cy="146304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Barlow" panose="020B0604020202020204" charset="0"/>
      <p:regular r:id="rId22"/>
    </p:embeddedFont>
    <p:embeddedFont>
      <p:font typeface="Barlow Medium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310" autoAdjust="0"/>
    <p:restoredTop sz="94610"/>
  </p:normalViewPr>
  <p:slideViewPr>
    <p:cSldViewPr snapToGrid="0" snapToObjects="1">
      <p:cViewPr>
        <p:scale>
          <a:sx n="75" d="100"/>
          <a:sy n="75" d="100"/>
        </p:scale>
        <p:origin x="-259" y="-3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D752D1-22C3-441F-8F3E-5773EB0338B7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8C499-A4CC-4DB9-BE84-9785996D3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16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70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8393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36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880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707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402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70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80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756285"/>
            <a:ext cx="7381875" cy="1930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550"/>
              </a:lnSpc>
              <a:buNone/>
            </a:pPr>
            <a:r>
              <a:rPr lang="en-US" sz="60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Exam Hall Seating </a:t>
            </a:r>
            <a:r>
              <a:rPr lang="en-US" sz="6050" dirty="0" smtClean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Arrangement</a:t>
            </a:r>
            <a:endParaRPr lang="en-US" sz="6050" dirty="0"/>
          </a:p>
        </p:txBody>
      </p:sp>
      <p:sp>
        <p:nvSpPr>
          <p:cNvPr id="4" name="Text 1"/>
          <p:cNvSpPr/>
          <p:nvPr/>
        </p:nvSpPr>
        <p:spPr>
          <a:xfrm>
            <a:off x="6501933" y="3144755"/>
            <a:ext cx="7381875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project aims to automate the process of assigning seats to students for examinations, minimizing manual effort and potential errors.</a:t>
            </a:r>
            <a:endParaRPr lang="en-US" sz="1950" dirty="0"/>
          </a:p>
        </p:txBody>
      </p:sp>
      <p:sp>
        <p:nvSpPr>
          <p:cNvPr id="5" name="TextBox 4"/>
          <p:cNvSpPr txBox="1"/>
          <p:nvPr/>
        </p:nvSpPr>
        <p:spPr>
          <a:xfrm>
            <a:off x="6797767" y="4785501"/>
            <a:ext cx="73818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   </a:t>
            </a:r>
            <a:r>
              <a:rPr lang="en-US" sz="2800" b="1" dirty="0">
                <a:solidFill>
                  <a:schemeClr val="bg1"/>
                </a:solidFill>
              </a:rPr>
              <a:t>	</a:t>
            </a:r>
            <a:r>
              <a:rPr lang="en-US" sz="2800" b="1" dirty="0" smtClean="0">
                <a:solidFill>
                  <a:schemeClr val="bg1"/>
                </a:solidFill>
              </a:rPr>
              <a:t>UNDER THE GUIDANCE OF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	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7879976" y="5273715"/>
            <a:ext cx="36441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Dr.R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. UMAMAHESWARI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255187" y="6239328"/>
            <a:ext cx="31530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J. JEFFRIN SANJITH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 smtClean="0">
                <a:solidFill>
                  <a:schemeClr val="bg1"/>
                </a:solidFill>
              </a:rPr>
              <a:t>A.K. KARTHICK RAJA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4995" y="335224"/>
            <a:ext cx="8007668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 smtClean="0">
                <a:solidFill>
                  <a:schemeClr val="bg1"/>
                </a:solidFill>
              </a:rPr>
              <a:t>SCREENSHOTS</a:t>
            </a:r>
            <a:endParaRPr lang="en-US" sz="415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278" y="1337932"/>
            <a:ext cx="11056035" cy="621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74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4995" y="335224"/>
            <a:ext cx="8007668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 smtClean="0">
                <a:solidFill>
                  <a:schemeClr val="bg1"/>
                </a:solidFill>
              </a:rPr>
              <a:t>SCREENSHOTS</a:t>
            </a:r>
            <a:endParaRPr lang="en-US" sz="415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521" y="1337932"/>
            <a:ext cx="11051548" cy="621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633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4995" y="335224"/>
            <a:ext cx="8007668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 smtClean="0">
                <a:solidFill>
                  <a:schemeClr val="bg1"/>
                </a:solidFill>
              </a:rPr>
              <a:t>SCREENSHOTS</a:t>
            </a:r>
            <a:endParaRPr lang="en-US" sz="415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278" y="1337932"/>
            <a:ext cx="11056035" cy="621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12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701" y="681752"/>
            <a:ext cx="13324999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3" name="Image 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79" y="854445"/>
            <a:ext cx="5549559" cy="45064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52701" y="6321266"/>
            <a:ext cx="4144208" cy="518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50"/>
              </a:lnSpc>
              <a:buNone/>
            </a:pPr>
            <a:r>
              <a:rPr lang="en-US" sz="3250" dirty="0" smtClean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Data Flow Diagram</a:t>
            </a:r>
            <a:endParaRPr lang="en-US" sz="3250" dirty="0"/>
          </a:p>
        </p:txBody>
      </p:sp>
      <p:sp>
        <p:nvSpPr>
          <p:cNvPr id="5" name="Text 2"/>
          <p:cNvSpPr/>
          <p:nvPr/>
        </p:nvSpPr>
        <p:spPr>
          <a:xfrm>
            <a:off x="652701" y="7118985"/>
            <a:ext cx="13324999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data flow diagram illustrates the flow of information and processes within the exam seating arrangement system. It depicts how data is input, processed, and output, providing a visual representation of the system's functionality.</a:t>
            </a:r>
            <a:endParaRPr lang="en-US" sz="14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0" y="519784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67462" y="1416650"/>
            <a:ext cx="7381875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project offers an efficient and automated solution for managing exam hall seating arrangements, streamlining the process for both administrators and students.</a:t>
            </a:r>
            <a:endParaRPr lang="en-US" sz="1950" dirty="0"/>
          </a:p>
        </p:txBody>
      </p:sp>
      <p:sp>
        <p:nvSpPr>
          <p:cNvPr id="5" name="Text 0"/>
          <p:cNvSpPr/>
          <p:nvPr/>
        </p:nvSpPr>
        <p:spPr>
          <a:xfrm>
            <a:off x="6367459" y="3183265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 smtClean="0">
                <a:solidFill>
                  <a:srgbClr val="FFFFFF"/>
                </a:solidFill>
                <a:latin typeface="Barlow Medium" pitchFamily="34" charset="0"/>
              </a:rPr>
              <a:t>Future Enhancements</a:t>
            </a:r>
            <a:endParaRPr lang="en-US" sz="4400" dirty="0"/>
          </a:p>
        </p:txBody>
      </p:sp>
      <p:sp>
        <p:nvSpPr>
          <p:cNvPr id="7" name="Text 1"/>
          <p:cNvSpPr/>
          <p:nvPr/>
        </p:nvSpPr>
        <p:spPr>
          <a:xfrm>
            <a:off x="6367462" y="4107809"/>
            <a:ext cx="7381875" cy="2906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150"/>
              </a:lnSpc>
              <a:buFont typeface="Arial" panose="020B0604020202020204" pitchFamily="34" charset="0"/>
              <a:buChar char="•"/>
            </a:pPr>
            <a:r>
              <a:rPr lang="en-US" sz="1950" b="1" dirty="0" smtClean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Cross-Platform Compatibility</a:t>
            </a:r>
            <a:r>
              <a:rPr lang="en-US" sz="1950" dirty="0" smtClean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Ensure the web application runs smoothly on multiple operating systems (Windows, </a:t>
            </a:r>
            <a:r>
              <a:rPr lang="en-US" sz="1950" dirty="0" err="1" smtClean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macOS</a:t>
            </a:r>
            <a:r>
              <a:rPr lang="en-US" sz="1950" dirty="0" smtClean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Linux) and devices(Desktops, Tablets).</a:t>
            </a:r>
            <a:endParaRPr lang="en-US" sz="1950" dirty="0"/>
          </a:p>
          <a:p>
            <a:pPr marL="342900" indent="-342900">
              <a:lnSpc>
                <a:spcPts val="3150"/>
              </a:lnSpc>
              <a:buFont typeface="Arial" panose="020B0604020202020204" pitchFamily="34" charset="0"/>
              <a:buChar char="•"/>
            </a:pPr>
            <a:r>
              <a:rPr lang="en-US" sz="1950" b="1" dirty="0" smtClean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Integration with other Systems</a:t>
            </a:r>
            <a:r>
              <a:rPr lang="en-US" sz="1950" dirty="0" smtClean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 Enable Integration with other Educational platforms to streamline processes and data sharing.</a:t>
            </a:r>
            <a:endParaRPr lang="en-US" sz="1950" dirty="0" smtClean="0"/>
          </a:p>
          <a:p>
            <a:pPr marL="342900" indent="-342900">
              <a:lnSpc>
                <a:spcPts val="3150"/>
              </a:lnSpc>
              <a:buFont typeface="Arial" panose="020B0604020202020204" pitchFamily="34" charset="0"/>
              <a:buChar char="•"/>
            </a:pPr>
            <a:endParaRPr lang="en-US" sz="195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17827" y="3896592"/>
            <a:ext cx="5594747" cy="844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6050" dirty="0" smtClean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THANK YOU</a:t>
            </a:r>
            <a:endParaRPr lang="en-US" sz="6050" dirty="0"/>
          </a:p>
        </p:txBody>
      </p:sp>
    </p:spTree>
    <p:extLst>
      <p:ext uri="{BB962C8B-B14F-4D97-AF65-F5344CB8AC3E}">
        <p14:creationId xmlns:p14="http://schemas.microsoft.com/office/powerpoint/2010/main" val="244965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1081683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smtClean="0">
                <a:solidFill>
                  <a:srgbClr val="FFFFFF"/>
                </a:solidFill>
                <a:latin typeface="Barlow Medium" pitchFamily="34" charset="0"/>
              </a:rPr>
              <a:t>Project Objective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67462" y="2441615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91538" y="2556986"/>
            <a:ext cx="118229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7185541" y="2441615"/>
            <a:ext cx="2747010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Reduce Manual Work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85541" y="2942273"/>
            <a:ext cx="2747010" cy="2014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system eliminates the need for manual seat allocation, saving time and effort for administrators.</a:t>
            </a:r>
            <a:endParaRPr lang="en-US" sz="1950" dirty="0"/>
          </a:p>
        </p:txBody>
      </p:sp>
      <p:sp>
        <p:nvSpPr>
          <p:cNvPr id="8" name="Shape 5"/>
          <p:cNvSpPr/>
          <p:nvPr/>
        </p:nvSpPr>
        <p:spPr>
          <a:xfrm>
            <a:off x="10184249" y="2441615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76059" y="2556986"/>
            <a:ext cx="182642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1002328" y="2441615"/>
            <a:ext cx="2747010" cy="6993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Efficient Seat Allocation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1002328" y="3291959"/>
            <a:ext cx="2747010" cy="2014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It ensures a streamlined and organized approach to assigning exam seats, optimizing resource utilization.</a:t>
            </a:r>
            <a:endParaRPr lang="en-US" sz="1950" dirty="0"/>
          </a:p>
        </p:txBody>
      </p:sp>
      <p:sp>
        <p:nvSpPr>
          <p:cNvPr id="12" name="Shape 9"/>
          <p:cNvSpPr/>
          <p:nvPr/>
        </p:nvSpPr>
        <p:spPr>
          <a:xfrm>
            <a:off x="6367462" y="5841325"/>
            <a:ext cx="566380" cy="566380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62606" y="5956697"/>
            <a:ext cx="175974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7185541" y="5841325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Student Convenience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85541" y="6341983"/>
            <a:ext cx="6563797" cy="805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can easily locate their assigned exam halls and seats, reducing confusion and stress on exam day.</a:t>
            </a:r>
            <a:endParaRPr lang="en-US" sz="19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890832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Technologies Used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81063" y="3219331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Front-End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81063" y="3820716"/>
            <a:ext cx="6127075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HTML (Version 5)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881063" y="4450199"/>
            <a:ext cx="6127075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CSS (Version 3)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881063" y="5079683"/>
            <a:ext cx="6127075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Bootstrap (Version 3)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881063" y="5709166"/>
            <a:ext cx="6127075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JavaScript (JS Version E6)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629882" y="3219331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Back-End &amp; Database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29882" y="3820716"/>
            <a:ext cx="6127075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Hypertext Preprocessor (PHP Version 8.2)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629882" y="4450199"/>
            <a:ext cx="6127075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MySQL (Version 10.4.32-MariaDB)</a:t>
            </a:r>
            <a:endParaRPr lang="en-US" sz="19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3198" y="659130"/>
            <a:ext cx="6300073" cy="653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 smtClean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Project Description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823198" y="1665208"/>
            <a:ext cx="3631287" cy="3587710"/>
          </a:xfrm>
          <a:prstGeom prst="roundRect">
            <a:avLst>
              <a:gd name="adj" fmla="val 2754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65967" y="1907977"/>
            <a:ext cx="2613422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Class Module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65967" y="2375654"/>
            <a:ext cx="3145750" cy="2634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Administrators can manage class details such as year, department, and division. This module facilitates the creation of new class entries and provides an overview of existing ones.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89634" y="1665208"/>
            <a:ext cx="3631287" cy="3587710"/>
          </a:xfrm>
          <a:prstGeom prst="roundRect">
            <a:avLst>
              <a:gd name="adj" fmla="val 2754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2402" y="1907977"/>
            <a:ext cx="2613422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Student Module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932402" y="2375654"/>
            <a:ext cx="3145750" cy="2258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module enables administrators to add, view, and manage student information, including names, roll numbers, classes, and login credentials.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23198" y="5488067"/>
            <a:ext cx="7497604" cy="2082284"/>
          </a:xfrm>
          <a:prstGeom prst="roundRect">
            <a:avLst>
              <a:gd name="adj" fmla="val 4744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65967" y="5730835"/>
            <a:ext cx="2613422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Room Module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65967" y="6198513"/>
            <a:ext cx="7012067" cy="11290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Administrators can use this module to add, view, and delete room details, including room numbers, floor locations, and seating capacities.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19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656648"/>
            <a:ext cx="8007668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 smtClean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Project Description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837724" y="4680347"/>
            <a:ext cx="4158734" cy="2884408"/>
          </a:xfrm>
          <a:prstGeom prst="roundRect">
            <a:avLst>
              <a:gd name="adj" fmla="val 348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4927283"/>
            <a:ext cx="2659499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Allotment Module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84659" y="5403294"/>
            <a:ext cx="3664863" cy="1914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module facilitates the allocation of students to specific exam rooms based on criteria such as class, room capacity, and roll number ranges.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4680347"/>
            <a:ext cx="4158734" cy="2884408"/>
          </a:xfrm>
          <a:prstGeom prst="roundRect">
            <a:avLst>
              <a:gd name="adj" fmla="val 348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82709" y="4927283"/>
            <a:ext cx="2659499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View Allotment Module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5482709" y="5403294"/>
            <a:ext cx="3664863" cy="1914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Administrators can utilize this module to view the seating arrangement for each exam room, ensuring efficient allocation and oversight.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4680347"/>
            <a:ext cx="4158734" cy="2884408"/>
          </a:xfrm>
          <a:prstGeom prst="roundRect">
            <a:avLst>
              <a:gd name="adj" fmla="val 348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80759" y="4927283"/>
            <a:ext cx="2659499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Dashboard Module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880759" y="5403294"/>
            <a:ext cx="3664863" cy="1914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Students can access this module to view their assigned exam room, floor, and </a:t>
            </a:r>
            <a:r>
              <a:rPr lang="en-US" sz="1850" dirty="0" smtClean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seat number \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 smtClean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providing </a:t>
            </a: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transparency and convenience.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4995" y="335224"/>
            <a:ext cx="8007668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 smtClean="0">
                <a:solidFill>
                  <a:schemeClr val="bg1"/>
                </a:solidFill>
              </a:rPr>
              <a:t>SCREENSHOTS</a:t>
            </a:r>
            <a:endParaRPr lang="en-US" sz="415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470" y="1340850"/>
            <a:ext cx="11045651" cy="620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07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4995" y="335224"/>
            <a:ext cx="8007668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 smtClean="0">
                <a:solidFill>
                  <a:schemeClr val="bg1"/>
                </a:solidFill>
              </a:rPr>
              <a:t>SCREENSHOTS</a:t>
            </a:r>
            <a:endParaRPr lang="en-US" sz="415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470" y="1340850"/>
            <a:ext cx="11045651" cy="620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84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4995" y="335224"/>
            <a:ext cx="8007668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 smtClean="0">
                <a:solidFill>
                  <a:schemeClr val="bg1"/>
                </a:solidFill>
              </a:rPr>
              <a:t>SCREENSHOTS</a:t>
            </a:r>
            <a:endParaRPr lang="en-US" sz="415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470" y="1340850"/>
            <a:ext cx="11045651" cy="620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53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4995" y="335224"/>
            <a:ext cx="8007668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 smtClean="0">
                <a:solidFill>
                  <a:schemeClr val="bg1"/>
                </a:solidFill>
              </a:rPr>
              <a:t>SCREENSHOTS</a:t>
            </a:r>
            <a:endParaRPr lang="en-US" sz="415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204" y="1340850"/>
            <a:ext cx="11066183" cy="620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88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448</Words>
  <Application>Microsoft Office PowerPoint</Application>
  <PresentationFormat>Custom</PresentationFormat>
  <Paragraphs>72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Barlow</vt:lpstr>
      <vt:lpstr>Times New Roman</vt:lpstr>
      <vt:lpstr>Arial</vt:lpstr>
      <vt:lpstr>Barlow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 e</cp:lastModifiedBy>
  <cp:revision>24</cp:revision>
  <dcterms:created xsi:type="dcterms:W3CDTF">2024-10-23T14:46:51Z</dcterms:created>
  <dcterms:modified xsi:type="dcterms:W3CDTF">2024-10-25T03:43:28Z</dcterms:modified>
</cp:coreProperties>
</file>